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21599525" cy="10799763"/>
  <p:notesSz cx="6858000" cy="9144000"/>
  <p:defaultTextStyle>
    <a:defPPr>
      <a:defRPr lang="cs-CZ"/>
    </a:defPPr>
    <a:lvl1pPr marL="0" algn="l" defTabSz="1555120" rtl="0" eaLnBrk="1" latinLnBrk="0" hangingPunct="1">
      <a:defRPr sz="3061" kern="1200">
        <a:solidFill>
          <a:schemeClr val="tx1"/>
        </a:solidFill>
        <a:latin typeface="+mn-lt"/>
        <a:ea typeface="+mn-ea"/>
        <a:cs typeface="+mn-cs"/>
      </a:defRPr>
    </a:lvl1pPr>
    <a:lvl2pPr marL="777560" algn="l" defTabSz="1555120" rtl="0" eaLnBrk="1" latinLnBrk="0" hangingPunct="1">
      <a:defRPr sz="3061" kern="1200">
        <a:solidFill>
          <a:schemeClr val="tx1"/>
        </a:solidFill>
        <a:latin typeface="+mn-lt"/>
        <a:ea typeface="+mn-ea"/>
        <a:cs typeface="+mn-cs"/>
      </a:defRPr>
    </a:lvl2pPr>
    <a:lvl3pPr marL="1555120" algn="l" defTabSz="1555120" rtl="0" eaLnBrk="1" latinLnBrk="0" hangingPunct="1">
      <a:defRPr sz="3061" kern="1200">
        <a:solidFill>
          <a:schemeClr val="tx1"/>
        </a:solidFill>
        <a:latin typeface="+mn-lt"/>
        <a:ea typeface="+mn-ea"/>
        <a:cs typeface="+mn-cs"/>
      </a:defRPr>
    </a:lvl3pPr>
    <a:lvl4pPr marL="2332680" algn="l" defTabSz="1555120" rtl="0" eaLnBrk="1" latinLnBrk="0" hangingPunct="1">
      <a:defRPr sz="3061" kern="1200">
        <a:solidFill>
          <a:schemeClr val="tx1"/>
        </a:solidFill>
        <a:latin typeface="+mn-lt"/>
        <a:ea typeface="+mn-ea"/>
        <a:cs typeface="+mn-cs"/>
      </a:defRPr>
    </a:lvl4pPr>
    <a:lvl5pPr marL="3110240" algn="l" defTabSz="1555120" rtl="0" eaLnBrk="1" latinLnBrk="0" hangingPunct="1">
      <a:defRPr sz="3061" kern="1200">
        <a:solidFill>
          <a:schemeClr val="tx1"/>
        </a:solidFill>
        <a:latin typeface="+mn-lt"/>
        <a:ea typeface="+mn-ea"/>
        <a:cs typeface="+mn-cs"/>
      </a:defRPr>
    </a:lvl5pPr>
    <a:lvl6pPr marL="3887800" algn="l" defTabSz="1555120" rtl="0" eaLnBrk="1" latinLnBrk="0" hangingPunct="1">
      <a:defRPr sz="3061" kern="1200">
        <a:solidFill>
          <a:schemeClr val="tx1"/>
        </a:solidFill>
        <a:latin typeface="+mn-lt"/>
        <a:ea typeface="+mn-ea"/>
        <a:cs typeface="+mn-cs"/>
      </a:defRPr>
    </a:lvl6pPr>
    <a:lvl7pPr marL="4665360" algn="l" defTabSz="1555120" rtl="0" eaLnBrk="1" latinLnBrk="0" hangingPunct="1">
      <a:defRPr sz="3061" kern="1200">
        <a:solidFill>
          <a:schemeClr val="tx1"/>
        </a:solidFill>
        <a:latin typeface="+mn-lt"/>
        <a:ea typeface="+mn-ea"/>
        <a:cs typeface="+mn-cs"/>
      </a:defRPr>
    </a:lvl7pPr>
    <a:lvl8pPr marL="5442920" algn="l" defTabSz="1555120" rtl="0" eaLnBrk="1" latinLnBrk="0" hangingPunct="1">
      <a:defRPr sz="3061" kern="1200">
        <a:solidFill>
          <a:schemeClr val="tx1"/>
        </a:solidFill>
        <a:latin typeface="+mn-lt"/>
        <a:ea typeface="+mn-ea"/>
        <a:cs typeface="+mn-cs"/>
      </a:defRPr>
    </a:lvl8pPr>
    <a:lvl9pPr marL="6220480" algn="l" defTabSz="1555120" rtl="0" eaLnBrk="1" latinLnBrk="0" hangingPunct="1">
      <a:defRPr sz="3061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A8F5B-3327-4C8F-A0D6-DB196A37A7E2}" type="datetimeFigureOut">
              <a:rPr lang="cs-CZ" smtClean="0"/>
              <a:t>15.11.2015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34F6E-7032-4712-9358-025A1AAFF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4627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484968" y="574988"/>
            <a:ext cx="18629590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484968" y="2874937"/>
            <a:ext cx="18629590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1484967" y="10009781"/>
            <a:ext cx="4859893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A8F5B-3327-4C8F-A0D6-DB196A37A7E2}" type="datetimeFigureOut">
              <a:rPr lang="cs-CZ" smtClean="0"/>
              <a:t>15.11.2015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7154843" y="10009781"/>
            <a:ext cx="7289840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5254665" y="10009781"/>
            <a:ext cx="4859893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34F6E-7032-4712-9358-025A1AAFF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503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1439997" rtl="0" eaLnBrk="1" latinLnBrk="0" hangingPunct="1">
        <a:lnSpc>
          <a:spcPct val="90000"/>
        </a:lnSpc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999" indent="-359999" algn="l" defTabSz="1439997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4409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692736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826751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944029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16910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463106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506699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678245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155569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453450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759484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779265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0610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66896"/>
      </p:ext>
    </p:extLst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245162"/>
      </p:ext>
    </p:extLst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624296"/>
      </p:ext>
    </p:extLst>
  </p:cSld>
  <p:clrMapOvr>
    <a:masterClrMapping/>
  </p:clrMapOvr>
  <p:transition spd="slow"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896288"/>
      </p:ext>
    </p:extLst>
  </p:cSld>
  <p:clrMapOvr>
    <a:masterClrMapping/>
  </p:clrMapOvr>
  <p:transition spd="slow"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256679"/>
      </p:ext>
    </p:extLst>
  </p:cSld>
  <p:clrMapOvr>
    <a:masterClrMapping/>
  </p:clrMapOvr>
  <p:transition spd="slow">
    <p:cov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567444"/>
      </p:ext>
    </p:extLst>
  </p:cSld>
  <p:clrMapOvr>
    <a:masterClrMapping/>
  </p:clrMapOvr>
  <p:transition spd="slow">
    <p:cov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485398"/>
      </p:ext>
    </p:extLst>
  </p:cSld>
  <p:clrMapOvr>
    <a:masterClrMapping/>
  </p:clrMapOvr>
  <p:transition spd="slow">
    <p:cov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285185"/>
      </p:ext>
    </p:extLst>
  </p:cSld>
  <p:clrMapOvr>
    <a:masterClrMapping/>
  </p:clrMapOvr>
  <p:transition spd="slow">
    <p:cov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01813"/>
      </p:ext>
    </p:extLst>
  </p:cSld>
  <p:clrMapOvr>
    <a:masterClrMapping/>
  </p:clrMapOvr>
  <p:transition spd="slow">
    <p:cov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85384"/>
      </p:ext>
    </p:extLst>
  </p:cSld>
  <p:clrMapOvr>
    <a:masterClrMapping/>
  </p:clrMapOvr>
  <p:transition spd="slow">
    <p:cov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704379"/>
      </p:ext>
    </p:extLst>
  </p:cSld>
  <p:clrMapOvr>
    <a:masterClrMapping/>
  </p:clrMapOvr>
  <p:transition spd="slow">
    <p:cov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228059"/>
      </p:ext>
    </p:extLst>
  </p:cSld>
  <p:clrMapOvr>
    <a:masterClrMapping/>
  </p:clrMapOvr>
  <p:transition spd="slow">
    <p:cov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075879"/>
      </p:ext>
    </p:extLst>
  </p:cSld>
  <p:clrMapOvr>
    <a:masterClrMapping/>
  </p:clrMapOvr>
  <p:transition spd="slow">
    <p:cov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690310"/>
      </p:ext>
    </p:extLst>
  </p:cSld>
  <p:clrMapOvr>
    <a:masterClrMapping/>
  </p:clrMapOvr>
  <p:transition spd="slow">
    <p:cove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937640"/>
      </p:ext>
    </p:extLst>
  </p:cSld>
  <p:clrMapOvr>
    <a:masterClrMapping/>
  </p:clrMapOvr>
  <p:transition spd="slow">
    <p:cove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67273"/>
      </p:ext>
    </p:extLst>
  </p:cSld>
  <p:clrMapOvr>
    <a:masterClrMapping/>
  </p:clrMapOvr>
  <p:transition spd="slow">
    <p:cove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544495"/>
      </p:ext>
    </p:extLst>
  </p:cSld>
  <p:clrMapOvr>
    <a:masterClrMapping/>
  </p:clrMapOvr>
  <p:transition spd="slow">
    <p:cove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469821"/>
      </p:ext>
    </p:extLst>
  </p:cSld>
  <p:clrMapOvr>
    <a:masterClrMapping/>
  </p:clrMapOvr>
  <p:transition spd="slow">
    <p:cove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068401"/>
      </p:ext>
    </p:extLst>
  </p:cSld>
  <p:clrMapOvr>
    <a:masterClrMapping/>
  </p:clrMapOvr>
  <p:transition spd="slow">
    <p:cov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599525" cy="1079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309785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Vlastní</PresentationFormat>
  <Paragraphs>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Rox</dc:creator>
  <cp:lastModifiedBy>Rox</cp:lastModifiedBy>
  <cp:revision>1</cp:revision>
  <dcterms:created xsi:type="dcterms:W3CDTF">2015-11-15T21:42:18Z</dcterms:created>
  <dcterms:modified xsi:type="dcterms:W3CDTF">2015-11-15T21:42:19Z</dcterms:modified>
</cp:coreProperties>
</file>